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64" r:id="rId9"/>
    <p:sldId id="265" r:id="rId10"/>
    <p:sldId id="266" r:id="rId11"/>
    <p:sldId id="267" r:id="rId12"/>
    <p:sldId id="260" r:id="rId13"/>
    <p:sldId id="275" r:id="rId14"/>
    <p:sldId id="277" r:id="rId15"/>
    <p:sldId id="280" r:id="rId16"/>
    <p:sldId id="281" r:id="rId17"/>
    <p:sldId id="282" r:id="rId18"/>
    <p:sldId id="283" r:id="rId19"/>
    <p:sldId id="284" r:id="rId20"/>
    <p:sldId id="285" r:id="rId21"/>
    <p:sldId id="276" r:id="rId22"/>
    <p:sldId id="278" r:id="rId23"/>
    <p:sldId id="286" r:id="rId24"/>
    <p:sldId id="288" r:id="rId25"/>
    <p:sldId id="289" r:id="rId26"/>
    <p:sldId id="262" r:id="rId27"/>
    <p:sldId id="290" r:id="rId28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D8663-6FE5-4E60-86E9-94AB7D01E862}" v="2" dt="2021-01-27T12:12:08.807"/>
    <p1510:client id="{7559AC13-B056-425C-94E4-2B3C251BCDD3}" v="4" dt="2021-01-26T22:21:00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8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Lourenço" userId="638c7a96-9627-4a9c-b638-eef6bcdfe6bf" providerId="ADAL" clId="{7559AC13-B056-425C-94E4-2B3C251BCDD3}"/>
    <pc:docChg chg="custSel modSld">
      <pc:chgData name="Miguel Lourenço" userId="638c7a96-9627-4a9c-b638-eef6bcdfe6bf" providerId="ADAL" clId="{7559AC13-B056-425C-94E4-2B3C251BCDD3}" dt="2021-01-26T22:23:38.853" v="98" actId="1076"/>
      <pc:docMkLst>
        <pc:docMk/>
      </pc:docMkLst>
      <pc:sldChg chg="modSp mod">
        <pc:chgData name="Miguel Lourenço" userId="638c7a96-9627-4a9c-b638-eef6bcdfe6bf" providerId="ADAL" clId="{7559AC13-B056-425C-94E4-2B3C251BCDD3}" dt="2021-01-26T22:10:22.222" v="6" actId="14100"/>
        <pc:sldMkLst>
          <pc:docMk/>
          <pc:sldMk cId="204982023" sldId="258"/>
        </pc:sldMkLst>
        <pc:picChg chg="mod">
          <ac:chgData name="Miguel Lourenço" userId="638c7a96-9627-4a9c-b638-eef6bcdfe6bf" providerId="ADAL" clId="{7559AC13-B056-425C-94E4-2B3C251BCDD3}" dt="2021-01-26T22:10:22.222" v="6" actId="14100"/>
          <ac:picMkLst>
            <pc:docMk/>
            <pc:sldMk cId="204982023" sldId="258"/>
            <ac:picMk id="4" creationId="{997DA526-548F-974A-8B68-DB5BC4F3C76E}"/>
          </ac:picMkLst>
        </pc:picChg>
        <pc:picChg chg="mod">
          <ac:chgData name="Miguel Lourenço" userId="638c7a96-9627-4a9c-b638-eef6bcdfe6bf" providerId="ADAL" clId="{7559AC13-B056-425C-94E4-2B3C251BCDD3}" dt="2021-01-26T22:10:15.290" v="4" actId="1076"/>
          <ac:picMkLst>
            <pc:docMk/>
            <pc:sldMk cId="204982023" sldId="258"/>
            <ac:picMk id="5" creationId="{FD42C025-5796-204C-B2D6-F905A16DEC81}"/>
          </ac:picMkLst>
        </pc:picChg>
      </pc:sldChg>
      <pc:sldChg chg="modSp mod">
        <pc:chgData name="Miguel Lourenço" userId="638c7a96-9627-4a9c-b638-eef6bcdfe6bf" providerId="ADAL" clId="{7559AC13-B056-425C-94E4-2B3C251BCDD3}" dt="2021-01-26T22:14:02.562" v="49" actId="20577"/>
        <pc:sldMkLst>
          <pc:docMk/>
          <pc:sldMk cId="3968493838" sldId="275"/>
        </pc:sldMkLst>
        <pc:spChg chg="mod">
          <ac:chgData name="Miguel Lourenço" userId="638c7a96-9627-4a9c-b638-eef6bcdfe6bf" providerId="ADAL" clId="{7559AC13-B056-425C-94E4-2B3C251BCDD3}" dt="2021-01-26T22:14:02.562" v="49" actId="20577"/>
          <ac:spMkLst>
            <pc:docMk/>
            <pc:sldMk cId="3968493838" sldId="275"/>
            <ac:spMk id="3" creationId="{8F3B409C-BE4B-C345-82A5-153231BF0645}"/>
          </ac:spMkLst>
        </pc:spChg>
      </pc:sldChg>
      <pc:sldChg chg="addSp delSp modSp mod setBg">
        <pc:chgData name="Miguel Lourenço" userId="638c7a96-9627-4a9c-b638-eef6bcdfe6bf" providerId="ADAL" clId="{7559AC13-B056-425C-94E4-2B3C251BCDD3}" dt="2021-01-26T22:23:38.853" v="98" actId="1076"/>
        <pc:sldMkLst>
          <pc:docMk/>
          <pc:sldMk cId="2812913616" sldId="290"/>
        </pc:sldMkLst>
        <pc:spChg chg="mod">
          <ac:chgData name="Miguel Lourenço" userId="638c7a96-9627-4a9c-b638-eef6bcdfe6bf" providerId="ADAL" clId="{7559AC13-B056-425C-94E4-2B3C251BCDD3}" dt="2021-01-26T22:22:42.560" v="83" actId="1076"/>
          <ac:spMkLst>
            <pc:docMk/>
            <pc:sldMk cId="2812913616" sldId="290"/>
            <ac:spMk id="2" creationId="{75375D64-FF0F-E14D-B3A5-E7BD98C50A02}"/>
          </ac:spMkLst>
        </pc:spChg>
        <pc:spChg chg="del">
          <ac:chgData name="Miguel Lourenço" userId="638c7a96-9627-4a9c-b638-eef6bcdfe6bf" providerId="ADAL" clId="{7559AC13-B056-425C-94E4-2B3C251BCDD3}" dt="2021-01-26T22:19:37.196" v="50"/>
          <ac:spMkLst>
            <pc:docMk/>
            <pc:sldMk cId="2812913616" sldId="290"/>
            <ac:spMk id="3" creationId="{DDC6D744-D1F0-CB42-90CF-E49B6429D53F}"/>
          </ac:spMkLst>
        </pc:spChg>
        <pc:spChg chg="add mod ord">
          <ac:chgData name="Miguel Lourenço" userId="638c7a96-9627-4a9c-b638-eef6bcdfe6bf" providerId="ADAL" clId="{7559AC13-B056-425C-94E4-2B3C251BCDD3}" dt="2021-01-26T22:22:59.423" v="96" actId="1035"/>
          <ac:spMkLst>
            <pc:docMk/>
            <pc:sldMk cId="2812913616" sldId="290"/>
            <ac:spMk id="6" creationId="{B6AA8481-D6E9-4CF2-B5BB-FFB6A739EA0C}"/>
          </ac:spMkLst>
        </pc:spChg>
        <pc:spChg chg="add">
          <ac:chgData name="Miguel Lourenço" userId="638c7a96-9627-4a9c-b638-eef6bcdfe6bf" providerId="ADAL" clId="{7559AC13-B056-425C-94E4-2B3C251BCDD3}" dt="2021-01-26T22:19:46.723" v="53" actId="26606"/>
          <ac:spMkLst>
            <pc:docMk/>
            <pc:sldMk cId="2812913616" sldId="290"/>
            <ac:spMk id="9" creationId="{EE0FFB51-C5D6-4114-A03C-B3647D2150B2}"/>
          </ac:spMkLst>
        </pc:spChg>
        <pc:spChg chg="add">
          <ac:chgData name="Miguel Lourenço" userId="638c7a96-9627-4a9c-b638-eef6bcdfe6bf" providerId="ADAL" clId="{7559AC13-B056-425C-94E4-2B3C251BCDD3}" dt="2021-01-26T22:19:46.723" v="53" actId="26606"/>
          <ac:spMkLst>
            <pc:docMk/>
            <pc:sldMk cId="2812913616" sldId="290"/>
            <ac:spMk id="12" creationId="{979E27D9-03C7-44E2-9FF8-15D0C8506AF7}"/>
          </ac:spMkLst>
        </pc:spChg>
        <pc:spChg chg="add">
          <ac:chgData name="Miguel Lourenço" userId="638c7a96-9627-4a9c-b638-eef6bcdfe6bf" providerId="ADAL" clId="{7559AC13-B056-425C-94E4-2B3C251BCDD3}" dt="2021-01-26T22:19:46.723" v="53" actId="26606"/>
          <ac:spMkLst>
            <pc:docMk/>
            <pc:sldMk cId="2812913616" sldId="290"/>
            <ac:spMk id="14" creationId="{EEBF1590-3B36-48EE-A89D-3B6F3CB256AB}"/>
          </ac:spMkLst>
        </pc:spChg>
        <pc:spChg chg="add">
          <ac:chgData name="Miguel Lourenço" userId="638c7a96-9627-4a9c-b638-eef6bcdfe6bf" providerId="ADAL" clId="{7559AC13-B056-425C-94E4-2B3C251BCDD3}" dt="2021-01-26T22:19:46.723" v="53" actId="26606"/>
          <ac:spMkLst>
            <pc:docMk/>
            <pc:sldMk cId="2812913616" sldId="290"/>
            <ac:spMk id="16" creationId="{AC8F6C8C-AB5A-4548-942D-E3FD40ACBC49}"/>
          </ac:spMkLst>
        </pc:spChg>
        <pc:picChg chg="add mod">
          <ac:chgData name="Miguel Lourenço" userId="638c7a96-9627-4a9c-b638-eef6bcdfe6bf" providerId="ADAL" clId="{7559AC13-B056-425C-94E4-2B3C251BCDD3}" dt="2021-01-26T22:23:38.853" v="98" actId="1076"/>
          <ac:picMkLst>
            <pc:docMk/>
            <pc:sldMk cId="2812913616" sldId="290"/>
            <ac:picMk id="5" creationId="{F434735C-F40B-4D24-9294-34CAAEED45C1}"/>
          </ac:picMkLst>
        </pc:picChg>
      </pc:sldChg>
    </pc:docChg>
  </pc:docChgLst>
  <pc:docChgLst>
    <pc:chgData name="Miguel Lourenço" userId="638c7a96-9627-4a9c-b638-eef6bcdfe6bf" providerId="ADAL" clId="{031D8663-6FE5-4E60-86E9-94AB7D01E862}"/>
    <pc:docChg chg="undo custSel modSld">
      <pc:chgData name="Miguel Lourenço" userId="638c7a96-9627-4a9c-b638-eef6bcdfe6bf" providerId="ADAL" clId="{031D8663-6FE5-4E60-86E9-94AB7D01E862}" dt="2021-01-27T13:01:20.335" v="2202" actId="20577"/>
      <pc:docMkLst>
        <pc:docMk/>
      </pc:docMkLst>
      <pc:sldChg chg="addSp delSp modSp mod modNotesTx">
        <pc:chgData name="Miguel Lourenço" userId="638c7a96-9627-4a9c-b638-eef6bcdfe6bf" providerId="ADAL" clId="{031D8663-6FE5-4E60-86E9-94AB7D01E862}" dt="2021-01-27T13:01:20.335" v="2202" actId="20577"/>
        <pc:sldMkLst>
          <pc:docMk/>
          <pc:sldMk cId="423664547" sldId="256"/>
        </pc:sldMkLst>
        <pc:spChg chg="mod">
          <ac:chgData name="Miguel Lourenço" userId="638c7a96-9627-4a9c-b638-eef6bcdfe6bf" providerId="ADAL" clId="{031D8663-6FE5-4E60-86E9-94AB7D01E862}" dt="2021-01-27T11:58:34.703" v="10" actId="1076"/>
          <ac:spMkLst>
            <pc:docMk/>
            <pc:sldMk cId="423664547" sldId="256"/>
            <ac:spMk id="2" creationId="{2AD08567-A13D-A743-A8F3-F7B89FF79CB1}"/>
          </ac:spMkLst>
        </pc:spChg>
        <pc:spChg chg="del">
          <ac:chgData name="Miguel Lourenço" userId="638c7a96-9627-4a9c-b638-eef6bcdfe6bf" providerId="ADAL" clId="{031D8663-6FE5-4E60-86E9-94AB7D01E862}" dt="2021-01-27T12:14:21.574" v="14" actId="478"/>
          <ac:spMkLst>
            <pc:docMk/>
            <pc:sldMk cId="423664547" sldId="256"/>
            <ac:spMk id="3" creationId="{DA5FFD6C-7D5B-F541-BB8F-9C87F4F4DB32}"/>
          </ac:spMkLst>
        </pc:spChg>
        <pc:spChg chg="add mod">
          <ac:chgData name="Miguel Lourenço" userId="638c7a96-9627-4a9c-b638-eef6bcdfe6bf" providerId="ADAL" clId="{031D8663-6FE5-4E60-86E9-94AB7D01E862}" dt="2021-01-27T12:00:01.196" v="12" actId="27636"/>
          <ac:spMkLst>
            <pc:docMk/>
            <pc:sldMk cId="423664547" sldId="256"/>
            <ac:spMk id="5" creationId="{27A9ED1E-A68B-4B16-8447-94E3DA17B710}"/>
          </ac:spMkLst>
        </pc:spChg>
        <pc:picChg chg="mod">
          <ac:chgData name="Miguel Lourenço" userId="638c7a96-9627-4a9c-b638-eef6bcdfe6bf" providerId="ADAL" clId="{031D8663-6FE5-4E60-86E9-94AB7D01E862}" dt="2021-01-27T11:56:49.928" v="2" actId="1076"/>
          <ac:picMkLst>
            <pc:docMk/>
            <pc:sldMk cId="423664547" sldId="256"/>
            <ac:picMk id="4" creationId="{5E3B5462-0F86-4D24-AAED-16CAFCF92482}"/>
          </ac:picMkLst>
        </pc:picChg>
        <pc:picChg chg="add mod">
          <ac:chgData name="Miguel Lourenço" userId="638c7a96-9627-4a9c-b638-eef6bcdfe6bf" providerId="ADAL" clId="{031D8663-6FE5-4E60-86E9-94AB7D01E862}" dt="2021-01-27T12:12:08.807" v="13"/>
          <ac:picMkLst>
            <pc:docMk/>
            <pc:sldMk cId="423664547" sldId="256"/>
            <ac:picMk id="7" creationId="{4F796551-F1DC-4972-A470-EFB925A591F2}"/>
          </ac:picMkLst>
        </pc:picChg>
        <pc:picChg chg="add mod">
          <ac:chgData name="Miguel Lourenço" userId="638c7a96-9627-4a9c-b638-eef6bcdfe6bf" providerId="ADAL" clId="{031D8663-6FE5-4E60-86E9-94AB7D01E862}" dt="2021-01-27T12:12:08.807" v="13"/>
          <ac:picMkLst>
            <pc:docMk/>
            <pc:sldMk cId="423664547" sldId="256"/>
            <ac:picMk id="8" creationId="{ABB6B51B-9792-462B-B84E-D0467BE43CE7}"/>
          </ac:picMkLst>
        </pc:picChg>
      </pc:sldChg>
      <pc:sldChg chg="modNotesTx">
        <pc:chgData name="Miguel Lourenço" userId="638c7a96-9627-4a9c-b638-eef6bcdfe6bf" providerId="ADAL" clId="{031D8663-6FE5-4E60-86E9-94AB7D01E862}" dt="2021-01-27T12:25:18.103" v="428" actId="20577"/>
        <pc:sldMkLst>
          <pc:docMk/>
          <pc:sldMk cId="2284759231" sldId="257"/>
        </pc:sldMkLst>
      </pc:sldChg>
      <pc:sldChg chg="modNotesTx">
        <pc:chgData name="Miguel Lourenço" userId="638c7a96-9627-4a9c-b638-eef6bcdfe6bf" providerId="ADAL" clId="{031D8663-6FE5-4E60-86E9-94AB7D01E862}" dt="2021-01-27T12:51:38.780" v="1258" actId="20577"/>
        <pc:sldMkLst>
          <pc:docMk/>
          <pc:sldMk cId="1719993137" sldId="259"/>
        </pc:sldMkLst>
      </pc:sldChg>
      <pc:sldChg chg="modNotesTx">
        <pc:chgData name="Miguel Lourenço" userId="638c7a96-9627-4a9c-b638-eef6bcdfe6bf" providerId="ADAL" clId="{031D8663-6FE5-4E60-86E9-94AB7D01E862}" dt="2021-01-27T12:54:17.624" v="1450" actId="20577"/>
        <pc:sldMkLst>
          <pc:docMk/>
          <pc:sldMk cId="2677109043" sldId="264"/>
        </pc:sldMkLst>
      </pc:sldChg>
      <pc:sldChg chg="modNotesTx">
        <pc:chgData name="Miguel Lourenço" userId="638c7a96-9627-4a9c-b638-eef6bcdfe6bf" providerId="ADAL" clId="{031D8663-6FE5-4E60-86E9-94AB7D01E862}" dt="2021-01-27T12:56:35.586" v="1756" actId="20577"/>
        <pc:sldMkLst>
          <pc:docMk/>
          <pc:sldMk cId="634544354" sldId="265"/>
        </pc:sldMkLst>
      </pc:sldChg>
      <pc:sldChg chg="modNotesTx">
        <pc:chgData name="Miguel Lourenço" userId="638c7a96-9627-4a9c-b638-eef6bcdfe6bf" providerId="ADAL" clId="{031D8663-6FE5-4E60-86E9-94AB7D01E862}" dt="2021-01-27T12:58:06.222" v="1958" actId="20577"/>
        <pc:sldMkLst>
          <pc:docMk/>
          <pc:sldMk cId="3563225049" sldId="266"/>
        </pc:sldMkLst>
      </pc:sldChg>
      <pc:sldChg chg="modNotesTx">
        <pc:chgData name="Miguel Lourenço" userId="638c7a96-9627-4a9c-b638-eef6bcdfe6bf" providerId="ADAL" clId="{031D8663-6FE5-4E60-86E9-94AB7D01E862}" dt="2021-01-27T13:00:08.824" v="2201" actId="20577"/>
        <pc:sldMkLst>
          <pc:docMk/>
          <pc:sldMk cId="2312923175" sldId="267"/>
        </pc:sldMkLst>
      </pc:sldChg>
      <pc:sldChg chg="modNotesTx">
        <pc:chgData name="Miguel Lourenço" userId="638c7a96-9627-4a9c-b638-eef6bcdfe6bf" providerId="ADAL" clId="{031D8663-6FE5-4E60-86E9-94AB7D01E862}" dt="2021-01-27T12:44:58.960" v="665" actId="20577"/>
        <pc:sldMkLst>
          <pc:docMk/>
          <pc:sldMk cId="438586652" sldId="272"/>
        </pc:sldMkLst>
      </pc:sldChg>
      <pc:sldChg chg="modNotesTx">
        <pc:chgData name="Miguel Lourenço" userId="638c7a96-9627-4a9c-b638-eef6bcdfe6bf" providerId="ADAL" clId="{031D8663-6FE5-4E60-86E9-94AB7D01E862}" dt="2021-01-27T12:47:23.169" v="882" actId="20577"/>
        <pc:sldMkLst>
          <pc:docMk/>
          <pc:sldMk cId="4222673248" sldId="273"/>
        </pc:sldMkLst>
      </pc:sldChg>
      <pc:sldChg chg="modNotesTx">
        <pc:chgData name="Miguel Lourenço" userId="638c7a96-9627-4a9c-b638-eef6bcdfe6bf" providerId="ADAL" clId="{031D8663-6FE5-4E60-86E9-94AB7D01E862}" dt="2021-01-27T12:48:26.981" v="1003" actId="20577"/>
        <pc:sldMkLst>
          <pc:docMk/>
          <pc:sldMk cId="376634628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F3E4-5F62-47BA-B08A-92C569D91DDB}" type="datetimeFigureOut">
              <a:rPr lang="en-US" smtClean="0"/>
              <a:t>27-Jan-21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7B689-4615-454A-953D-455996D3B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 </a:t>
            </a:r>
            <a:r>
              <a:rPr lang="en-US" dirty="0" err="1"/>
              <a:t>tarde</a:t>
            </a:r>
            <a:r>
              <a:rPr lang="en-US"/>
              <a:t> </a:t>
            </a:r>
            <a:endParaRPr lang="en-US" dirty="0"/>
          </a:p>
          <a:p>
            <a:r>
              <a:rPr lang="en-US" dirty="0"/>
              <a:t>Este é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final e </a:t>
            </a:r>
            <a:r>
              <a:rPr lang="en-US" dirty="0" err="1"/>
              <a:t>poderemos</a:t>
            </a:r>
            <a:r>
              <a:rPr lang="en-US" dirty="0"/>
              <a:t> </a:t>
            </a:r>
            <a:r>
              <a:rPr lang="en-US" dirty="0" err="1"/>
              <a:t>disponibilizar</a:t>
            </a:r>
            <a:r>
              <a:rPr lang="en-US" dirty="0"/>
              <a:t> o </a:t>
            </a:r>
            <a:r>
              <a:rPr lang="en-US" dirty="0" err="1"/>
              <a:t>relatorio</a:t>
            </a:r>
            <a:r>
              <a:rPr lang="en-US" dirty="0"/>
              <a:t> que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detalhes</a:t>
            </a:r>
            <a:r>
              <a:rPr lang="en-US" dirty="0"/>
              <a:t> para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quiser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94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utilizados</a:t>
            </a:r>
            <a:r>
              <a:rPr lang="en-US" dirty="0"/>
              <a:t> 2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, </a:t>
            </a:r>
            <a:r>
              <a:rPr lang="en-US" dirty="0" err="1"/>
              <a:t>estes</a:t>
            </a:r>
            <a:r>
              <a:rPr lang="en-US" dirty="0"/>
              <a:t> </a:t>
            </a:r>
            <a:r>
              <a:rPr lang="en-US" dirty="0" err="1"/>
              <a:t>acabavam</a:t>
            </a:r>
            <a:r>
              <a:rPr lang="en-US" dirty="0"/>
              <a:t> por ser </a:t>
            </a:r>
            <a:r>
              <a:rPr lang="en-US" dirty="0" err="1"/>
              <a:t>redundantes</a:t>
            </a:r>
            <a:r>
              <a:rPr lang="en-US" dirty="0"/>
              <a:t> pois </a:t>
            </a:r>
            <a:r>
              <a:rPr lang="en-US" dirty="0" err="1"/>
              <a:t>transmitiam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. </a:t>
            </a:r>
            <a:r>
              <a:rPr lang="en-US" dirty="0" err="1"/>
              <a:t>Assim</a:t>
            </a:r>
            <a:r>
              <a:rPr lang="en-US" dirty="0"/>
              <a:t>, </a:t>
            </a:r>
            <a:r>
              <a:rPr lang="en-US" dirty="0" err="1"/>
              <a:t>acabámos</a:t>
            </a:r>
            <a:r>
              <a:rPr lang="en-US" dirty="0"/>
              <a:t> por remover um dos </a:t>
            </a:r>
            <a:r>
              <a:rPr lang="en-US" dirty="0" err="1"/>
              <a:t>tipos</a:t>
            </a:r>
            <a:r>
              <a:rPr lang="en-US" dirty="0"/>
              <a:t> e </a:t>
            </a:r>
            <a:r>
              <a:rPr lang="en-US" dirty="0" err="1"/>
              <a:t>manter</a:t>
            </a:r>
            <a:r>
              <a:rPr lang="en-US" dirty="0"/>
              <a:t> as </a:t>
            </a:r>
            <a:r>
              <a:rPr lang="en-US" dirty="0" err="1"/>
              <a:t>coordenadas</a:t>
            </a:r>
            <a:r>
              <a:rPr lang="en-US" dirty="0"/>
              <a:t> LATITUDE/LONGITUDE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28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as </a:t>
            </a:r>
            <a:r>
              <a:rPr lang="en-US" dirty="0" err="1"/>
              <a:t>secções</a:t>
            </a:r>
            <a:r>
              <a:rPr lang="en-US" dirty="0"/>
              <a:t> que </a:t>
            </a:r>
            <a:r>
              <a:rPr lang="en-US" dirty="0" err="1"/>
              <a:t>usámos</a:t>
            </a:r>
            <a:r>
              <a:rPr lang="en-US" dirty="0"/>
              <a:t> para </a:t>
            </a:r>
            <a:r>
              <a:rPr lang="en-US" dirty="0" err="1"/>
              <a:t>estruturar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relatório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LaTeX. Eu </a:t>
            </a:r>
            <a:r>
              <a:rPr lang="en-US" dirty="0" err="1"/>
              <a:t>irei</a:t>
            </a:r>
            <a:r>
              <a:rPr lang="en-US" dirty="0"/>
              <a:t> </a:t>
            </a:r>
            <a:r>
              <a:rPr lang="en-US" dirty="0" err="1"/>
              <a:t>aprofundar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o Data Cleaning e a Exploratory data Analysis, e o Bernardo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complementar</a:t>
            </a:r>
            <a:r>
              <a:rPr lang="en-US" dirty="0"/>
              <a:t> </a:t>
            </a:r>
            <a:r>
              <a:rPr lang="en-US" dirty="0" err="1"/>
              <a:t>substancialmente</a:t>
            </a:r>
            <a:r>
              <a:rPr lang="en-US" dirty="0"/>
              <a:t> com a Machine Learning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6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não-nulos</a:t>
            </a:r>
            <a:r>
              <a:rPr lang="en-US" dirty="0"/>
              <a:t> (que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detetados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DROPNA) mas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nenhum</a:t>
            </a:r>
            <a:r>
              <a:rPr lang="en-US" dirty="0"/>
              <a:t> </a:t>
            </a:r>
            <a:r>
              <a:rPr lang="en-US" dirty="0" err="1"/>
              <a:t>significado</a:t>
            </a:r>
            <a:r>
              <a:rPr lang="en-US" dirty="0"/>
              <a:t> </a:t>
            </a:r>
            <a:r>
              <a:rPr lang="en-US" dirty="0" err="1"/>
              <a:t>efetivo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variável</a:t>
            </a:r>
            <a:r>
              <a:rPr lang="en-US" dirty="0"/>
              <a:t> (</a:t>
            </a:r>
            <a:r>
              <a:rPr lang="en-US" dirty="0" err="1"/>
              <a:t>ter</a:t>
            </a:r>
            <a:r>
              <a:rPr lang="en-US" dirty="0"/>
              <a:t> -1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se a </a:t>
            </a:r>
            <a:r>
              <a:rPr lang="en-US" dirty="0" err="1"/>
              <a:t>variável</a:t>
            </a:r>
            <a:r>
              <a:rPr lang="en-US" dirty="0"/>
              <a:t> é de 0 a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8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estamos</a:t>
            </a:r>
            <a:r>
              <a:rPr lang="en-US" dirty="0"/>
              <a:t> a </a:t>
            </a:r>
            <a:r>
              <a:rPr lang="en-US" dirty="0" err="1"/>
              <a:t>trabalhar</a:t>
            </a:r>
            <a:r>
              <a:rPr lang="en-US" dirty="0"/>
              <a:t> no </a:t>
            </a:r>
            <a:r>
              <a:rPr lang="en-US" dirty="0" err="1"/>
              <a:t>pyspark</a:t>
            </a:r>
            <a:r>
              <a:rPr lang="en-US" dirty="0"/>
              <a:t>, </a:t>
            </a:r>
            <a:r>
              <a:rPr lang="en-US" dirty="0" err="1"/>
              <a:t>recorremos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API. Por </a:t>
            </a:r>
            <a:r>
              <a:rPr lang="en-US" dirty="0" err="1"/>
              <a:t>segurança</a:t>
            </a:r>
            <a:r>
              <a:rPr lang="en-US" dirty="0"/>
              <a:t>, </a:t>
            </a:r>
            <a:r>
              <a:rPr lang="en-US" dirty="0" err="1"/>
              <a:t>decidimos</a:t>
            </a:r>
            <a:r>
              <a:rPr lang="en-US" dirty="0"/>
              <a:t> </a:t>
            </a:r>
            <a:r>
              <a:rPr lang="en-US" dirty="0" err="1"/>
              <a:t>voltar</a:t>
            </a:r>
            <a:r>
              <a:rPr lang="en-US" dirty="0"/>
              <a:t> a </a:t>
            </a:r>
            <a:r>
              <a:rPr lang="en-US" dirty="0" err="1"/>
              <a:t>executar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DROP de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nulos</a:t>
            </a:r>
            <a:r>
              <a:rPr lang="en-US" dirty="0"/>
              <a:t>, mas </a:t>
            </a:r>
            <a:r>
              <a:rPr lang="en-US" dirty="0" err="1"/>
              <a:t>utilizando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embutida</a:t>
            </a:r>
            <a:r>
              <a:rPr lang="en-US" dirty="0"/>
              <a:t> do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6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novo, </a:t>
            </a:r>
            <a:r>
              <a:rPr lang="en-US" dirty="0" err="1"/>
              <a:t>remoção</a:t>
            </a:r>
            <a:r>
              <a:rPr lang="en-US" dirty="0"/>
              <a:t> de </a:t>
            </a:r>
            <a:r>
              <a:rPr lang="en-US" dirty="0" err="1"/>
              <a:t>quaisquer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não-nulos</a:t>
            </a:r>
            <a:r>
              <a:rPr lang="en-US" dirty="0"/>
              <a:t> e </a:t>
            </a:r>
            <a:r>
              <a:rPr lang="en-US" dirty="0" err="1"/>
              <a:t>não-relevantes</a:t>
            </a:r>
            <a:r>
              <a:rPr lang="en-US" dirty="0"/>
              <a:t>,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funções</a:t>
            </a:r>
            <a:r>
              <a:rPr lang="en-US" dirty="0"/>
              <a:t> built-in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7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Passando</a:t>
            </a:r>
            <a:r>
              <a:rPr lang="en-US" dirty="0"/>
              <a:t> à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Exploratória</a:t>
            </a:r>
            <a:r>
              <a:rPr lang="en-US" dirty="0"/>
              <a:t>, </a:t>
            </a:r>
            <a:r>
              <a:rPr lang="en-US" dirty="0" err="1"/>
              <a:t>quisemos</a:t>
            </a:r>
            <a:r>
              <a:rPr lang="en-US" dirty="0"/>
              <a:t> </a:t>
            </a:r>
            <a:r>
              <a:rPr lang="en-US" dirty="0" err="1"/>
              <a:t>compreender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as </a:t>
            </a:r>
            <a:r>
              <a:rPr lang="en-US" dirty="0" err="1"/>
              <a:t>caracteristicas</a:t>
            </a:r>
            <a:r>
              <a:rPr lang="en-US" dirty="0"/>
              <a:t> do dataset e para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fizemos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procedimentos</a:t>
            </a:r>
            <a:r>
              <a:rPr lang="en-US" dirty="0"/>
              <a:t> </a:t>
            </a:r>
            <a:r>
              <a:rPr lang="en-US" dirty="0" err="1"/>
              <a:t>estatisticos</a:t>
            </a:r>
            <a:r>
              <a:rPr lang="en-US" dirty="0"/>
              <a:t> </a:t>
            </a:r>
            <a:r>
              <a:rPr lang="en-US" dirty="0" err="1"/>
              <a:t>basicos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DESCRIBE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Através</a:t>
            </a:r>
            <a:r>
              <a:rPr lang="en-US" dirty="0"/>
              <a:t> </a:t>
            </a:r>
            <a:r>
              <a:rPr lang="en-US" dirty="0" err="1"/>
              <a:t>destes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particularidades</a:t>
            </a:r>
            <a:r>
              <a:rPr lang="en-US" dirty="0"/>
              <a:t> do total de </a:t>
            </a:r>
            <a:r>
              <a:rPr lang="en-US" dirty="0" err="1"/>
              <a:t>acidentes</a:t>
            </a:r>
            <a:r>
              <a:rPr lang="en-US" dirty="0"/>
              <a:t>. Podemos </a:t>
            </a:r>
            <a:r>
              <a:rPr lang="en-US" dirty="0" err="1"/>
              <a:t>concluir</a:t>
            </a:r>
            <a:r>
              <a:rPr lang="en-US" dirty="0"/>
              <a:t> que, por </a:t>
            </a:r>
            <a:r>
              <a:rPr lang="en-US" dirty="0" err="1"/>
              <a:t>exemplo</a:t>
            </a:r>
            <a:r>
              <a:rPr lang="en-US" dirty="0"/>
              <a:t>, a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dos </a:t>
            </a:r>
            <a:r>
              <a:rPr lang="en-US" dirty="0" err="1"/>
              <a:t>acidentes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entre 2 </a:t>
            </a:r>
            <a:r>
              <a:rPr lang="en-US" dirty="0" err="1"/>
              <a:t>veiculos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3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Mas, dos </a:t>
            </a:r>
            <a:r>
              <a:rPr lang="en-US" dirty="0" err="1"/>
              <a:t>graficos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,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eram</a:t>
            </a:r>
            <a:r>
              <a:rPr lang="en-US" dirty="0"/>
              <a:t> </a:t>
            </a:r>
            <a:r>
              <a:rPr lang="en-US" dirty="0" err="1"/>
              <a:t>perceptiveis</a:t>
            </a:r>
            <a:r>
              <a:rPr lang="en-US" dirty="0"/>
              <a:t> pois </a:t>
            </a:r>
            <a:r>
              <a:rPr lang="en-US" dirty="0" err="1"/>
              <a:t>estavam</a:t>
            </a:r>
            <a:r>
              <a:rPr lang="en-US" dirty="0"/>
              <a:t> </a:t>
            </a:r>
            <a:r>
              <a:rPr lang="en-US" dirty="0" err="1"/>
              <a:t>codificados</a:t>
            </a:r>
            <a:r>
              <a:rPr lang="en-US" dirty="0"/>
              <a:t> com </a:t>
            </a:r>
            <a:r>
              <a:rPr lang="en-US" dirty="0" err="1"/>
              <a:t>numeros</a:t>
            </a:r>
            <a:r>
              <a:rPr lang="en-US" dirty="0"/>
              <a:t>. </a:t>
            </a:r>
            <a:r>
              <a:rPr lang="en-US" dirty="0" err="1"/>
              <a:t>Assim</a:t>
            </a:r>
            <a:r>
              <a:rPr lang="en-US" dirty="0"/>
              <a:t>, </a:t>
            </a:r>
            <a:r>
              <a:rPr lang="en-US" dirty="0" err="1"/>
              <a:t>tivemos</a:t>
            </a:r>
            <a:r>
              <a:rPr lang="en-US" dirty="0"/>
              <a:t> que “</a:t>
            </a:r>
            <a:r>
              <a:rPr lang="en-US" dirty="0" err="1"/>
              <a:t>traduzir</a:t>
            </a:r>
            <a:r>
              <a:rPr lang="en-US" dirty="0"/>
              <a:t>”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para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verdadeiro</a:t>
            </a:r>
            <a:r>
              <a:rPr lang="en-US" dirty="0"/>
              <a:t> </a:t>
            </a:r>
            <a:r>
              <a:rPr lang="en-US" dirty="0" err="1"/>
              <a:t>significado</a:t>
            </a:r>
            <a:r>
              <a:rPr lang="en-US" dirty="0"/>
              <a:t>. </a:t>
            </a:r>
            <a:r>
              <a:rPr lang="en-US" dirty="0" err="1"/>
              <a:t>Aqui</a:t>
            </a:r>
            <a:r>
              <a:rPr lang="en-US" dirty="0"/>
              <a:t>, </a:t>
            </a:r>
            <a:r>
              <a:rPr lang="en-US" dirty="0" err="1"/>
              <a:t>substituimos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variavel</a:t>
            </a:r>
            <a:r>
              <a:rPr lang="en-US" dirty="0"/>
              <a:t> DIA DA SEMANA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numeros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correspondente</a:t>
            </a:r>
            <a:r>
              <a:rPr lang="en-US" dirty="0"/>
              <a:t>. Ex. 1 = </a:t>
            </a:r>
            <a:r>
              <a:rPr lang="en-US" dirty="0" err="1"/>
              <a:t>domingo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2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Tentámos</a:t>
            </a:r>
            <a:r>
              <a:rPr lang="en-US" dirty="0"/>
              <a:t> </a:t>
            </a:r>
            <a:r>
              <a:rPr lang="en-US" dirty="0" err="1"/>
              <a:t>perceber</a:t>
            </a:r>
            <a:r>
              <a:rPr lang="en-US" dirty="0"/>
              <a:t>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eram</a:t>
            </a:r>
            <a:r>
              <a:rPr lang="en-US" dirty="0"/>
              <a:t> as </a:t>
            </a:r>
            <a:r>
              <a:rPr lang="en-US" dirty="0" err="1"/>
              <a:t>correlações</a:t>
            </a:r>
            <a:r>
              <a:rPr lang="en-US" dirty="0"/>
              <a:t> entre as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um HEATMAP. Neste </a:t>
            </a:r>
            <a:r>
              <a:rPr lang="en-US" dirty="0" err="1"/>
              <a:t>caso</a:t>
            </a:r>
            <a:r>
              <a:rPr lang="en-US" dirty="0"/>
              <a:t>, é </a:t>
            </a:r>
            <a:r>
              <a:rPr lang="en-US" dirty="0" err="1"/>
              <a:t>notorio</a:t>
            </a:r>
            <a:r>
              <a:rPr lang="en-US" dirty="0"/>
              <a:t> que as </a:t>
            </a:r>
            <a:r>
              <a:rPr lang="en-US" dirty="0" err="1"/>
              <a:t>variáveis</a:t>
            </a:r>
            <a:r>
              <a:rPr lang="en-US" dirty="0"/>
              <a:t> que </a:t>
            </a:r>
            <a:r>
              <a:rPr lang="en-US" dirty="0" err="1"/>
              <a:t>correspondem</a:t>
            </a:r>
            <a:r>
              <a:rPr lang="en-US" dirty="0"/>
              <a:t> a </a:t>
            </a:r>
            <a:r>
              <a:rPr lang="en-US" dirty="0" err="1"/>
              <a:t>coordenadas</a:t>
            </a:r>
            <a:r>
              <a:rPr lang="en-US" dirty="0"/>
              <a:t> </a:t>
            </a:r>
            <a:r>
              <a:rPr lang="en-US" dirty="0" err="1"/>
              <a:t>geograficas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altamente</a:t>
            </a:r>
            <a:r>
              <a:rPr lang="en-US" dirty="0"/>
              <a:t> </a:t>
            </a:r>
            <a:r>
              <a:rPr lang="en-US" dirty="0" err="1"/>
              <a:t>correlacionadas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7B689-4615-454A-953D-455996D3B9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4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21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70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8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3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3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4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4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6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56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2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27 January,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8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27 January,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6986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swlh/k-means-clustering-using-pyspark-on-data-bricks-fd65e207154a" TargetMode="External"/><Relationship Id="rId3" Type="http://schemas.openxmlformats.org/officeDocument/2006/relationships/hyperlink" Target="https://databricks.com/glossary/pyspark" TargetMode="External"/><Relationship Id="rId7" Type="http://schemas.openxmlformats.org/officeDocument/2006/relationships/hyperlink" Target="https://www.geeksforgeeks.org/clustering-in-machine-learning/" TargetMode="External"/><Relationship Id="rId2" Type="http://schemas.openxmlformats.org/officeDocument/2006/relationships/hyperlink" Target="https://www.who.int/publications/i/item/978924156568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sense.com/glossary/data-cleaning/" TargetMode="External"/><Relationship Id="rId11" Type="http://schemas.openxmlformats.org/officeDocument/2006/relationships/hyperlink" Target="https://medium.com/swlh/logistic-regression-with-pyspark-60295d41221" TargetMode="External"/><Relationship Id="rId5" Type="http://schemas.openxmlformats.org/officeDocument/2006/relationships/hyperlink" Target="https://www.ibm.com/cloud/learn/exploratory-data-analysis" TargetMode="External"/><Relationship Id="rId10" Type="http://schemas.openxmlformats.org/officeDocument/2006/relationships/hyperlink" Target="https://medium.com/python-in-plain-english/decision-trees-random-forests-in-pyspark-d07546e4fa7d" TargetMode="External"/><Relationship Id="rId4" Type="http://schemas.openxmlformats.org/officeDocument/2006/relationships/hyperlink" Target="https://data.gov.uk/dataset/cb7ae6f0-4be6-4935-9277-47e5ce24a11f/road-safety-data" TargetMode="External"/><Relationship Id="rId9" Type="http://schemas.openxmlformats.org/officeDocument/2006/relationships/hyperlink" Target="https://williamkoehrsen.medium.com/random-forest-simple-explanation-377895a60d2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5E3B5462-0F86-4D24-AAED-16CAFCF92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-1" b="289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08567-A13D-A743-A8F3-F7B89FF79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9534" y="1192441"/>
            <a:ext cx="8952932" cy="682431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Road Safety</a:t>
            </a:r>
          </a:p>
        </p:txBody>
      </p:sp>
      <p:sp>
        <p:nvSpPr>
          <p:cNvPr id="5" name="Subtítulo 22">
            <a:extLst>
              <a:ext uri="{FF2B5EF4-FFF2-40B4-BE49-F238E27FC236}">
                <a16:creationId xmlns:a16="http://schemas.microsoft.com/office/drawing/2014/main" id="{27A9ED1E-A68B-4B16-8447-94E3DA17B710}"/>
              </a:ext>
            </a:extLst>
          </p:cNvPr>
          <p:cNvSpPr txBox="1">
            <a:spLocks/>
          </p:cNvSpPr>
          <p:nvPr/>
        </p:nvSpPr>
        <p:spPr>
          <a:xfrm>
            <a:off x="3424800" y="5547110"/>
            <a:ext cx="5342400" cy="1247950"/>
          </a:xfrm>
          <a:prstGeom prst="rect">
            <a:avLst/>
          </a:prstGeom>
          <a:solidFill>
            <a:schemeClr val="tx1">
              <a:alpha val="7000"/>
            </a:schemeClr>
          </a:solidFill>
          <a:effectLst>
            <a:softEdge rad="63500"/>
          </a:effectLst>
        </p:spPr>
        <p:txBody>
          <a:bodyPr vert="horz" lIns="0" tIns="0" rIns="0" bIns="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+mj-lt"/>
              </a:rPr>
              <a:t>Bernardo Augusto &amp; Miguel Cisneiros</a:t>
            </a:r>
          </a:p>
          <a:p>
            <a:r>
              <a:rPr lang="en-US" noProof="1">
                <a:solidFill>
                  <a:schemeClr val="bg1"/>
                </a:solidFill>
                <a:latin typeface="+mj-lt"/>
              </a:rPr>
              <a:t>Big Data</a:t>
            </a:r>
          </a:p>
          <a:p>
            <a:r>
              <a:rPr lang="en-US" noProof="1">
                <a:solidFill>
                  <a:schemeClr val="bg1"/>
                </a:solidFill>
                <a:latin typeface="+mj-lt"/>
              </a:rPr>
              <a:t>Professor Raquel Barreira</a:t>
            </a:r>
          </a:p>
          <a:p>
            <a:r>
              <a:rPr lang="en-US" noProof="1">
                <a:solidFill>
                  <a:schemeClr val="bg1"/>
                </a:solidFill>
                <a:latin typeface="+mj-lt"/>
              </a:rPr>
              <a:t>BSc in Bioinformatics – 2020/2021</a:t>
            </a:r>
          </a:p>
        </p:txBody>
      </p:sp>
      <p:pic>
        <p:nvPicPr>
          <p:cNvPr id="7" name="Picture 28" descr="A picture containing object, device&#10;&#10;Description automatically generated">
            <a:extLst>
              <a:ext uri="{FF2B5EF4-FFF2-40B4-BE49-F238E27FC236}">
                <a16:creationId xmlns:a16="http://schemas.microsoft.com/office/drawing/2014/main" id="{4F796551-F1DC-4972-A470-EFB925A591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5" t="26779" r="13891" b="23783"/>
          <a:stretch/>
        </p:blipFill>
        <p:spPr>
          <a:xfrm>
            <a:off x="556445" y="366442"/>
            <a:ext cx="1697297" cy="1278679"/>
          </a:xfrm>
          <a:prstGeom prst="rect">
            <a:avLst/>
          </a:prstGeom>
        </p:spPr>
      </p:pic>
      <p:pic>
        <p:nvPicPr>
          <p:cNvPr id="8" name="Picture 27">
            <a:extLst>
              <a:ext uri="{FF2B5EF4-FFF2-40B4-BE49-F238E27FC236}">
                <a16:creationId xmlns:a16="http://schemas.microsoft.com/office/drawing/2014/main" id="{ABB6B51B-9792-462B-B84E-D0467BE43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00" y="367121"/>
            <a:ext cx="1278000" cy="12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BDC6-4BBB-AB4D-BC78-D94D04C3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Exploratory Data Analysis</a:t>
            </a:r>
            <a:br>
              <a:rPr lang="en-US" dirty="0"/>
            </a:b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2A638D-245A-2B4C-AB38-982605B7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n-US" sz="1600" dirty="0"/>
              <a:t>Heatmap to analyze which variables are correlated.</a:t>
            </a:r>
          </a:p>
          <a:p>
            <a:r>
              <a:rPr lang="en-US" sz="1600" dirty="0" err="1"/>
              <a:t>Location_Easting_OSGR</a:t>
            </a:r>
            <a:r>
              <a:rPr lang="en-US" sz="1600" dirty="0"/>
              <a:t> and Longitude are 100% correlated.</a:t>
            </a:r>
          </a:p>
          <a:p>
            <a:r>
              <a:rPr lang="en-US" sz="1600" dirty="0" err="1"/>
              <a:t>Location_Northing_OSGR</a:t>
            </a:r>
            <a:r>
              <a:rPr lang="en-US" sz="1600" dirty="0"/>
              <a:t> and Latitude also super correlated.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D3FF4FE-1D00-D941-AEDC-09719BDD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39" y="1125510"/>
            <a:ext cx="5090161" cy="41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2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DD136-1658-A044-8C0A-F58A862A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  <a:br>
              <a:rPr lang="en-US"/>
            </a:br>
            <a:endParaRPr lang="en-US" dirty="0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7884445-1CFD-CD46-B092-790530B68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885" y="1614489"/>
            <a:ext cx="5756229" cy="47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2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1519-87D1-864D-81CE-6D992305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318D8-9654-B743-B03F-65B538F46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the implementation we had to remove 10 features (indexes, unsupported type and correlated)</a:t>
            </a:r>
          </a:p>
        </p:txBody>
      </p:sp>
      <p:pic>
        <p:nvPicPr>
          <p:cNvPr id="4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243CFCE-3D73-BB4D-8895-9B6D0BF3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90538"/>
            <a:ext cx="10240963" cy="31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9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8A2C-7E32-9045-B86F-B1FB3B22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Implementation</a:t>
            </a:r>
            <a:br>
              <a:rPr lang="en-US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409C-BE4B-C345-82A5-153231B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made a wrong Vector Assembler that included the target variable. For that reason, the model kept overfitting. </a:t>
            </a:r>
          </a:p>
          <a:p>
            <a:r>
              <a:rPr lang="en-US" dirty="0"/>
              <a:t>With that, we also learned </a:t>
            </a:r>
            <a:r>
              <a:rPr lang="en-US" dirty="0" err="1"/>
              <a:t>undersampling</a:t>
            </a:r>
            <a:r>
              <a:rPr lang="en-US" dirty="0"/>
              <a:t>/oversampling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396849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45A2-F78F-D748-A288-4E869B1F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2FDCF-D844-3245-88D0-860F96A3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90D56D-C4EE-DF46-964C-C7AC1E11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3429000"/>
            <a:ext cx="1144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7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1AB5-9AD8-A14F-A2D3-99B44342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A3E9B-B08F-7F47-90F7-4737B5721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  <a:p>
            <a:pPr lvl="1"/>
            <a:r>
              <a:rPr lang="en-US" dirty="0"/>
              <a:t>2) </a:t>
            </a:r>
            <a:r>
              <a:rPr lang="en-GB" dirty="0"/>
              <a:t>Standardizing the features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8FCD81-5776-134E-87E7-BFC6FA42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479000"/>
            <a:ext cx="7442200" cy="26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72A78-820C-B842-9F02-7A4E9E2D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55B73-3826-BC4F-84DF-B08F2A479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  <a:p>
            <a:pPr lvl="1"/>
            <a:r>
              <a:rPr lang="en-US" dirty="0"/>
              <a:t>2) </a:t>
            </a:r>
            <a:r>
              <a:rPr lang="en-GB" dirty="0"/>
              <a:t>Standardizing the features</a:t>
            </a:r>
          </a:p>
          <a:p>
            <a:pPr lvl="1"/>
            <a:r>
              <a:rPr lang="en-US" dirty="0"/>
              <a:t>3) Convert into Binary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18A8E4-68B3-1F4A-A3E7-DF755BCC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3984626"/>
            <a:ext cx="10452100" cy="23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843-CC0F-8641-ADA6-04A607E9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A5D35-C04A-5844-8870-AF10F3B9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  <a:p>
            <a:pPr lvl="1"/>
            <a:r>
              <a:rPr lang="en-US" dirty="0"/>
              <a:t>2) </a:t>
            </a:r>
            <a:r>
              <a:rPr lang="en-GB" dirty="0"/>
              <a:t>Standardizing the features</a:t>
            </a:r>
          </a:p>
          <a:p>
            <a:pPr lvl="1"/>
            <a:r>
              <a:rPr lang="en-US" dirty="0"/>
              <a:t>3) Convert into Binary</a:t>
            </a:r>
          </a:p>
          <a:p>
            <a:pPr lvl="1"/>
            <a:r>
              <a:rPr lang="en-US" dirty="0"/>
              <a:t>4) </a:t>
            </a:r>
            <a:r>
              <a:rPr lang="en-US" dirty="0" err="1"/>
              <a:t>Undersampling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E34028-A185-9E44-BC71-F968F9DB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3429000"/>
            <a:ext cx="4749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9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E01D-3676-9E4B-BC9B-F2BD9488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DBB7-AB4C-B64E-BCE0-544BD02BD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  <a:p>
            <a:pPr lvl="1"/>
            <a:r>
              <a:rPr lang="en-US" dirty="0"/>
              <a:t>2) </a:t>
            </a:r>
            <a:r>
              <a:rPr lang="en-GB" dirty="0"/>
              <a:t>Standardizing the features</a:t>
            </a:r>
          </a:p>
          <a:p>
            <a:pPr lvl="1"/>
            <a:r>
              <a:rPr lang="en-US" dirty="0"/>
              <a:t>3) Convert into Binary</a:t>
            </a:r>
          </a:p>
          <a:p>
            <a:pPr lvl="1"/>
            <a:r>
              <a:rPr lang="en-US" dirty="0"/>
              <a:t>4) </a:t>
            </a:r>
            <a:r>
              <a:rPr lang="en-US" dirty="0" err="1"/>
              <a:t>Undersampling</a:t>
            </a:r>
            <a:endParaRPr lang="en-US" dirty="0"/>
          </a:p>
          <a:p>
            <a:pPr lvl="1"/>
            <a:r>
              <a:rPr lang="en-US" dirty="0"/>
              <a:t>5) Train and test split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3241B29-1416-3C43-BFE5-92366FE37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180" y="2112264"/>
            <a:ext cx="5473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2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6156-9EC6-CF43-9150-06699A3F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AA00-381E-BD40-826F-6C7B9938E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  <a:p>
            <a:pPr lvl="1"/>
            <a:r>
              <a:rPr lang="en-US" dirty="0"/>
              <a:t>2) </a:t>
            </a:r>
            <a:r>
              <a:rPr lang="en-GB" dirty="0"/>
              <a:t>Standardizing the features</a:t>
            </a:r>
          </a:p>
          <a:p>
            <a:pPr lvl="1"/>
            <a:r>
              <a:rPr lang="en-US" dirty="0"/>
              <a:t>3) Convert into Binary</a:t>
            </a:r>
          </a:p>
          <a:p>
            <a:pPr lvl="1"/>
            <a:r>
              <a:rPr lang="en-US" dirty="0"/>
              <a:t>4) </a:t>
            </a:r>
            <a:r>
              <a:rPr lang="en-US" dirty="0" err="1"/>
              <a:t>Undersampling</a:t>
            </a:r>
            <a:endParaRPr lang="en-US" dirty="0"/>
          </a:p>
          <a:p>
            <a:pPr lvl="1"/>
            <a:r>
              <a:rPr lang="en-US" dirty="0"/>
              <a:t>5) Train and test split</a:t>
            </a:r>
          </a:p>
          <a:p>
            <a:pPr lvl="1"/>
            <a:r>
              <a:rPr lang="en-US" dirty="0"/>
              <a:t>6) Implementation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7E6159-157B-1E4E-90F1-D70EF354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75" y="3379216"/>
            <a:ext cx="6629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69D9-9CA4-504F-9530-0CE2CD4C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C088B-5E4B-D04B-BDA3-57F83DD2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Machine Learning Implementation</a:t>
            </a:r>
          </a:p>
          <a:p>
            <a:r>
              <a:rPr lang="en-US" dirty="0"/>
              <a:t>References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59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9AB8-0FBE-704C-A842-932D4B21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8E1A-EFD5-3D4D-A928-82C5CB73D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1) Vector Assembler </a:t>
            </a:r>
          </a:p>
          <a:p>
            <a:pPr lvl="1"/>
            <a:r>
              <a:rPr lang="en-US" dirty="0"/>
              <a:t>2) </a:t>
            </a:r>
            <a:r>
              <a:rPr lang="en-GB" dirty="0"/>
              <a:t>Standardizing the features</a:t>
            </a:r>
          </a:p>
          <a:p>
            <a:pPr lvl="1"/>
            <a:r>
              <a:rPr lang="en-US" dirty="0"/>
              <a:t>3) Convert into Binary</a:t>
            </a:r>
          </a:p>
          <a:p>
            <a:pPr lvl="1"/>
            <a:r>
              <a:rPr lang="en-US" dirty="0"/>
              <a:t>4) </a:t>
            </a:r>
            <a:r>
              <a:rPr lang="en-US" dirty="0" err="1"/>
              <a:t>Undersampling</a:t>
            </a:r>
            <a:endParaRPr lang="en-US" dirty="0"/>
          </a:p>
          <a:p>
            <a:pPr lvl="1"/>
            <a:r>
              <a:rPr lang="en-US" dirty="0"/>
              <a:t>5) Train and test split</a:t>
            </a:r>
          </a:p>
          <a:p>
            <a:pPr lvl="1"/>
            <a:r>
              <a:rPr lang="en-US" dirty="0"/>
              <a:t>6) Implementation</a:t>
            </a:r>
          </a:p>
          <a:p>
            <a:pPr lvl="1"/>
            <a:r>
              <a:rPr lang="en-US" dirty="0"/>
              <a:t>7) Accuracy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201271D-75E7-B041-8BC0-221FA5F85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23" y="2856928"/>
            <a:ext cx="6412139" cy="3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6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18E4-78B9-7744-B197-B23B1BA88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68647-B16C-1440-A647-4878F12D9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– excluded because the accuracy for this model was 100 %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B1518EF-FBEA-4046-8FA0-38B20641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29000"/>
            <a:ext cx="9448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A1-D3EE-5A43-8E7A-1D6538D8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BD94-12A7-194D-9D07-386DDFDE4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  <a:p>
            <a:pPr lvl="1"/>
            <a:r>
              <a:rPr lang="en-US" dirty="0"/>
              <a:t>1) Group the features to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2A796-AC4E-AF40-B5D3-9EF931BE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3609340"/>
            <a:ext cx="9359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3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46C3-EA1F-B64C-ABFF-80D224E9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B130-75BA-3749-BB96-41543EED6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  <a:p>
            <a:pPr lvl="1"/>
            <a:r>
              <a:rPr lang="en-US" dirty="0"/>
              <a:t>1) Group the features to cluster</a:t>
            </a:r>
          </a:p>
          <a:p>
            <a:pPr lvl="1"/>
            <a:r>
              <a:rPr lang="en-US" dirty="0"/>
              <a:t>2) Vector Assembler 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746A50E-FA74-A446-A22A-E7268B48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2447290"/>
            <a:ext cx="5384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1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7D3B-650A-0C49-8A4F-A6EAF976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0A377-406F-8345-9F7D-5CA69114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  <a:p>
            <a:pPr lvl="1"/>
            <a:r>
              <a:rPr lang="en-US" dirty="0"/>
              <a:t>1) Group the features to cluster</a:t>
            </a:r>
          </a:p>
          <a:p>
            <a:pPr lvl="1"/>
            <a:r>
              <a:rPr lang="en-US" dirty="0"/>
              <a:t>2) Vector Assembler </a:t>
            </a:r>
          </a:p>
          <a:p>
            <a:pPr lvl="1"/>
            <a:r>
              <a:rPr lang="en-GB" dirty="0"/>
              <a:t>3) Training algorithm</a:t>
            </a:r>
          </a:p>
          <a:p>
            <a:pPr lvl="1"/>
            <a:r>
              <a:rPr lang="en-GB" dirty="0"/>
              <a:t>4) Silhouette Score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591268-5A4D-EF40-AC60-AFA1F2DB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380" y="3429000"/>
            <a:ext cx="56515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8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6342-203D-4F42-84B2-B1C08DB7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20CA7-319A-4B40-BF9E-E80E0168C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  <a:p>
            <a:pPr lvl="1"/>
            <a:r>
              <a:rPr lang="en-US" dirty="0"/>
              <a:t>1) Group the features to cluster</a:t>
            </a:r>
          </a:p>
          <a:p>
            <a:pPr lvl="1"/>
            <a:r>
              <a:rPr lang="en-US" dirty="0"/>
              <a:t>2) Vector Assembler </a:t>
            </a:r>
          </a:p>
          <a:p>
            <a:pPr lvl="1"/>
            <a:r>
              <a:rPr lang="en-GB" dirty="0"/>
              <a:t>3) Training algorithm</a:t>
            </a:r>
          </a:p>
          <a:p>
            <a:pPr lvl="1"/>
            <a:r>
              <a:rPr lang="en-GB" dirty="0"/>
              <a:t>4) Silhouette Score</a:t>
            </a:r>
          </a:p>
          <a:p>
            <a:pPr lvl="1"/>
            <a:r>
              <a:rPr lang="en-GB" dirty="0"/>
              <a:t>5) Identifying Clusters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3F1246B-4978-584F-89BC-32AB56C4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4091940"/>
            <a:ext cx="4572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B31B-6CE4-2648-BF66-A09A860E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247A-6576-914F-A6C3-8A3C04A47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www.who.int</a:t>
            </a:r>
            <a:r>
              <a:rPr lang="en-US" dirty="0">
                <a:hlinkClick r:id="rId2"/>
              </a:rPr>
              <a:t>/publications/</a:t>
            </a:r>
            <a:r>
              <a:rPr lang="en-US" dirty="0" err="1">
                <a:hlinkClick r:id="rId2"/>
              </a:rPr>
              <a:t>i</a:t>
            </a:r>
            <a:r>
              <a:rPr lang="en-US" dirty="0">
                <a:hlinkClick r:id="rId2"/>
              </a:rPr>
              <a:t>/item/9789241565684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databricks.com</a:t>
            </a:r>
            <a:r>
              <a:rPr lang="en-US" dirty="0">
                <a:hlinkClick r:id="rId3"/>
              </a:rPr>
              <a:t>/glossary/</a:t>
            </a:r>
            <a:r>
              <a:rPr lang="en-US" dirty="0" err="1">
                <a:hlinkClick r:id="rId3"/>
              </a:rPr>
              <a:t>pyspark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data.gov.uk</a:t>
            </a:r>
            <a:r>
              <a:rPr lang="en-US" dirty="0">
                <a:hlinkClick r:id="rId4"/>
              </a:rPr>
              <a:t>/dataset/cb7ae6f0-4be6-4935-9277-47e5ce24a11f/road-safety-data</a:t>
            </a:r>
            <a:endParaRPr lang="en-US" dirty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www.ibm.com</a:t>
            </a:r>
            <a:r>
              <a:rPr lang="en-US" dirty="0">
                <a:hlinkClick r:id="rId5"/>
              </a:rPr>
              <a:t>/cloud/learn/exploratory-data-analysis</a:t>
            </a:r>
            <a:endParaRPr lang="en-US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www.sisense.com</a:t>
            </a:r>
            <a:r>
              <a:rPr lang="en-US" dirty="0">
                <a:hlinkClick r:id="rId6"/>
              </a:rPr>
              <a:t>/glossary/data-cleaning/</a:t>
            </a:r>
            <a:endParaRPr lang="en-US" dirty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www.geeksforgeeks.org</a:t>
            </a:r>
            <a:r>
              <a:rPr lang="en-US" dirty="0">
                <a:hlinkClick r:id="rId7"/>
              </a:rPr>
              <a:t>/clustering-in-machine-learning/</a:t>
            </a:r>
            <a:endParaRPr lang="en-US" dirty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medium.com</a:t>
            </a:r>
            <a:r>
              <a:rPr lang="en-US" dirty="0">
                <a:hlinkClick r:id="rId8"/>
              </a:rPr>
              <a:t>/</a:t>
            </a:r>
            <a:r>
              <a:rPr lang="en-US" dirty="0" err="1">
                <a:hlinkClick r:id="rId8"/>
              </a:rPr>
              <a:t>swlh</a:t>
            </a:r>
            <a:r>
              <a:rPr lang="en-US" dirty="0">
                <a:hlinkClick r:id="rId8"/>
              </a:rPr>
              <a:t>/k-means-clustering-using-pyspark-on-data-bricks-fd65e207154a</a:t>
            </a:r>
            <a:endParaRPr lang="en-US" dirty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williamkoehrsen.medium.com</a:t>
            </a:r>
            <a:r>
              <a:rPr lang="en-US" dirty="0">
                <a:hlinkClick r:id="rId9"/>
              </a:rPr>
              <a:t>/random-forest-simple-explanation-377895a60d2d</a:t>
            </a:r>
            <a:endParaRPr lang="en-US" dirty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err="1">
                <a:hlinkClick r:id="rId10"/>
              </a:rPr>
              <a:t>medium.com</a:t>
            </a:r>
            <a:r>
              <a:rPr lang="en-US" dirty="0">
                <a:hlinkClick r:id="rId10"/>
              </a:rPr>
              <a:t>/python-in-plain-</a:t>
            </a:r>
            <a:r>
              <a:rPr lang="en-US" dirty="0" err="1">
                <a:hlinkClick r:id="rId10"/>
              </a:rPr>
              <a:t>english</a:t>
            </a:r>
            <a:r>
              <a:rPr lang="en-US" dirty="0">
                <a:hlinkClick r:id="rId10"/>
              </a:rPr>
              <a:t>/decision-trees-random-forests-in-pyspark-d07546e4fa7d</a:t>
            </a:r>
            <a:endParaRPr lang="en-US" dirty="0"/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err="1">
                <a:hlinkClick r:id="rId11"/>
              </a:rPr>
              <a:t>medium.com</a:t>
            </a:r>
            <a:r>
              <a:rPr lang="en-US" dirty="0">
                <a:hlinkClick r:id="rId11"/>
              </a:rPr>
              <a:t>/</a:t>
            </a:r>
            <a:r>
              <a:rPr lang="en-US" dirty="0" err="1">
                <a:hlinkClick r:id="rId11"/>
              </a:rPr>
              <a:t>swlh</a:t>
            </a:r>
            <a:r>
              <a:rPr lang="en-US" dirty="0">
                <a:hlinkClick r:id="rId11"/>
              </a:rPr>
              <a:t>/logistic-regression-with-pyspark-60295d41221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0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A8481-D6E9-4CF2-B5BB-FFB6A739EA0C}"/>
              </a:ext>
            </a:extLst>
          </p:cNvPr>
          <p:cNvSpPr txBox="1"/>
          <p:nvPr/>
        </p:nvSpPr>
        <p:spPr>
          <a:xfrm>
            <a:off x="0" y="3185167"/>
            <a:ext cx="8378687" cy="363814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75D64-FF0F-E14D-B3A5-E7BD98C50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585" y="4863447"/>
            <a:ext cx="3772888" cy="758606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END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0FFB51-C5D6-4114-A03C-B3647D215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054545"/>
            <a:ext cx="5268037" cy="2567508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5" name="Content Placeholder 4" descr="A person wearing headphones and holding a cup&#10;&#10;Description automatically generated with medium confidence">
            <a:extLst>
              <a:ext uri="{FF2B5EF4-FFF2-40B4-BE49-F238E27FC236}">
                <a16:creationId xmlns:a16="http://schemas.microsoft.com/office/drawing/2014/main" id="{F434735C-F40B-4D24-9294-34CAAEED4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r="25001" b="2"/>
          <a:stretch/>
        </p:blipFill>
        <p:spPr>
          <a:xfrm>
            <a:off x="7130270" y="2473541"/>
            <a:ext cx="3845774" cy="3845774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1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5FD2A-FB72-E948-921E-357E6027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38F2-7326-6241-9BE9-28476F558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Identification of the nan values</a:t>
            </a:r>
          </a:p>
          <a:p>
            <a:r>
              <a:rPr lang="en-US" dirty="0"/>
              <a:t>Dropped the nan values with </a:t>
            </a:r>
            <a:r>
              <a:rPr lang="en-US" dirty="0" err="1"/>
              <a:t>dropna</a:t>
            </a:r>
            <a:r>
              <a:rPr lang="en-US" dirty="0"/>
              <a:t>() method.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DA526-548F-974A-8B68-DB5BC4F3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77" y="970961"/>
            <a:ext cx="4422182" cy="5183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42C025-5796-204C-B2D6-F905A16D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3827283"/>
            <a:ext cx="6699143" cy="13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2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0DEA-DCCA-FA4C-9AE1-5F9A2326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96B5B2-BD14-9147-A1F2-0AC0B1B39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dummy values from the pandas dataset</a:t>
            </a:r>
          </a:p>
        </p:txBody>
      </p:sp>
      <p:pic>
        <p:nvPicPr>
          <p:cNvPr id="8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B2DFDF-3FEA-354A-94B1-B9E7C02D1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79" y="2585101"/>
            <a:ext cx="5230041" cy="3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8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9526-692E-AA42-9ACD-E0A23AA2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4609-F2CE-3B49-8274-B0DBBC7A4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the nan values from spark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Then confirming that there are no null values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BE04C7-7BD6-804C-9D5B-BF462DEE9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6" y="3788453"/>
            <a:ext cx="10466387" cy="16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EC8B-BACC-174E-B89E-40D11DFE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A0670-EC43-BC4C-951D-B146AD74A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 the dummy values from the </a:t>
            </a: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D8FD6-34C8-FF47-A052-FE327558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3429000"/>
            <a:ext cx="10795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E8A1-E8BC-F749-BF39-FECE6EF30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D5A41-5EAB-8240-8BF8-011E912C3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9F14432-DEF3-6745-B14C-049F7B9C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12264"/>
            <a:ext cx="9457683" cy="34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7AB6-BF3B-5E46-A163-C58E2929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57B9-7A09-9443-AEAA-D657EEFF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A40ED16-B5D8-F740-8042-021C2EB9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242" y="1997695"/>
            <a:ext cx="3182937" cy="205416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43C7A2C-7CFC-CA42-9F55-D22F7D8BD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42" y="1997695"/>
            <a:ext cx="3082925" cy="1989619"/>
          </a:xfrm>
          <a:prstGeom prst="rect">
            <a:avLst/>
          </a:prstGeom>
        </p:spPr>
      </p:pic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8E839E03-37CE-2C4D-8A80-CF8417292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676" y="2041985"/>
            <a:ext cx="3110584" cy="200746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BE26A09E-E468-6A4A-BDB3-5F3C9CD36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545" y="4134155"/>
            <a:ext cx="3150807" cy="2033428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DBA3BA1F-F292-C743-B29F-93B8CA11E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42" y="4122989"/>
            <a:ext cx="3019408" cy="1948627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0D0BD804-6614-4F4B-ACE0-7E942DEB77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577" y="4051859"/>
            <a:ext cx="3296783" cy="20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0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7764-B3C5-2C46-9E01-315EA4C0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9674740-F354-A944-B463-1194EB7AC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774" y="2798525"/>
            <a:ext cx="4636452" cy="2992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A1AFC-1842-A14A-9849-B58410A70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029968"/>
            <a:ext cx="929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4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8"/>
      </a:accent1>
      <a:accent2>
        <a:srgbClr val="8B3BB1"/>
      </a:accent2>
      <a:accent3>
        <a:srgbClr val="6C4DC3"/>
      </a:accent3>
      <a:accent4>
        <a:srgbClr val="3B4DB1"/>
      </a:accent4>
      <a:accent5>
        <a:srgbClr val="4D90C3"/>
      </a:accent5>
      <a:accent6>
        <a:srgbClr val="3BB0B1"/>
      </a:accent6>
      <a:hlink>
        <a:srgbClr val="3F73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894</Words>
  <Application>Microsoft Office PowerPoint</Application>
  <PresentationFormat>Widescreen</PresentationFormat>
  <Paragraphs>130</Paragraphs>
  <Slides>27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Avenir Next LT Pro</vt:lpstr>
      <vt:lpstr>Calibri</vt:lpstr>
      <vt:lpstr>GradientRiseVTI</vt:lpstr>
      <vt:lpstr>Road Safety</vt:lpstr>
      <vt:lpstr>Index </vt:lpstr>
      <vt:lpstr>Data Cleaning </vt:lpstr>
      <vt:lpstr>Data Cleaning </vt:lpstr>
      <vt:lpstr>Data Cleaning </vt:lpstr>
      <vt:lpstr>Data Cleaning </vt:lpstr>
      <vt:lpstr>Exploratory Data Analysis </vt:lpstr>
      <vt:lpstr>Exploratory Data Analysis </vt:lpstr>
      <vt:lpstr>Exploratory Data Analysis </vt:lpstr>
      <vt:lpstr>Exploratory Data Analysis </vt:lpstr>
      <vt:lpstr>Exploratory Data Analysis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Machine Learning Implementation </vt:lpstr>
      <vt:lpstr>References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Safety</dc:title>
  <dc:creator>Bernardo Antunes Gomes Augusto</dc:creator>
  <cp:lastModifiedBy>Miguel Lourenço</cp:lastModifiedBy>
  <cp:revision>10</cp:revision>
  <dcterms:created xsi:type="dcterms:W3CDTF">2021-01-26T20:34:36Z</dcterms:created>
  <dcterms:modified xsi:type="dcterms:W3CDTF">2021-01-27T13:01:46Z</dcterms:modified>
</cp:coreProperties>
</file>